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6"/>
  </p:notesMasterIdLst>
  <p:sldIdLst>
    <p:sldId id="256" r:id="rId2"/>
    <p:sldId id="262" r:id="rId3"/>
    <p:sldId id="268" r:id="rId4"/>
    <p:sldId id="257" r:id="rId5"/>
    <p:sldId id="266" r:id="rId6"/>
    <p:sldId id="267" r:id="rId7"/>
    <p:sldId id="269" r:id="rId8"/>
    <p:sldId id="264" r:id="rId9"/>
    <p:sldId id="265" r:id="rId10"/>
    <p:sldId id="263" r:id="rId11"/>
    <p:sldId id="261" r:id="rId12"/>
    <p:sldId id="260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2659-19C9-4E03-AD16-7392F4A48047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5F923-07F2-4A57-9100-398A6D3F522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0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6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0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9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163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4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1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5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9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5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8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54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5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0AA55A-4C79-9933-7856-2F050E5B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35" y="1066800"/>
            <a:ext cx="7429500" cy="472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783816-E089-2A0C-172A-965D0B166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Feelears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D81AF1-DC53-4C06-D664-59B42709B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2" y="6305890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Florent Hureaux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AA5B06-DD9D-BAE9-155F-ECEF431D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45" y="923575"/>
            <a:ext cx="6506483" cy="5010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26216F-5A20-C0E7-F813-C613B896E539}"/>
              </a:ext>
            </a:extLst>
          </p:cNvPr>
          <p:cNvSpPr txBox="1"/>
          <p:nvPr/>
        </p:nvSpPr>
        <p:spPr>
          <a:xfrm>
            <a:off x="1358019" y="1059255"/>
            <a:ext cx="306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 trained for facial recognition 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DDA07D-B05A-5CF2-8849-BDC5EE2E3132}"/>
              </a:ext>
            </a:extLst>
          </p:cNvPr>
          <p:cNvSpPr txBox="1"/>
          <p:nvPr/>
        </p:nvSpPr>
        <p:spPr>
          <a:xfrm>
            <a:off x="1023072" y="2399169"/>
            <a:ext cx="306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13 epochs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~ 71% accuracy of the model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Low </a:t>
            </a:r>
            <a:r>
              <a:rPr lang="fr-FR" dirty="0" err="1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8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9BF9034-78BB-3A41-BA44-9127054E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42" y="320648"/>
            <a:ext cx="7466091" cy="62167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387CFDF-F807-2BF7-01F9-A844F155D393}"/>
              </a:ext>
            </a:extLst>
          </p:cNvPr>
          <p:cNvSpPr txBox="1"/>
          <p:nvPr/>
        </p:nvSpPr>
        <p:spPr>
          <a:xfrm>
            <a:off x="1186004" y="2616452"/>
            <a:ext cx="246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of the model directly in Google Collab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27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8-20 13-30-59">
            <a:hlinkClick r:id="" action="ppaction://media"/>
            <a:extLst>
              <a:ext uri="{FF2B5EF4-FFF2-40B4-BE49-F238E27FC236}">
                <a16:creationId xmlns:a16="http://schemas.microsoft.com/office/drawing/2014/main" id="{0FBB9DC6-6FB7-BCDB-27F2-705BE207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37" y="190971"/>
            <a:ext cx="11512990" cy="64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70699-5D5E-7814-76AE-D00E2B9A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053" y="282377"/>
            <a:ext cx="4195893" cy="106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>
                    <a:lumMod val="95000"/>
                  </a:schemeClr>
                </a:solidFill>
              </a:rPr>
              <a:t>Next step :</a:t>
            </a:r>
            <a:endParaRPr lang="en-GB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44A2F4-77C9-AF7E-2646-960913B58CB9}"/>
              </a:ext>
            </a:extLst>
          </p:cNvPr>
          <p:cNvSpPr txBox="1"/>
          <p:nvPr/>
        </p:nvSpPr>
        <p:spPr>
          <a:xfrm>
            <a:off x="1001486" y="3069158"/>
            <a:ext cx="5425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Create 3D model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Finish functional specification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en-GB" dirty="0"/>
              <a:t>Create the template of the application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19827B-88BF-67DF-7274-3AAF50BB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10" y="2368730"/>
            <a:ext cx="3080964" cy="28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7AD22-9A34-080C-E4AC-E1E1DB687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188" y="623751"/>
            <a:ext cx="8512041" cy="2510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Thanks for your listening !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39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2AB577-0760-7BD8-D236-ECAD8EB99BA5}"/>
              </a:ext>
            </a:extLst>
          </p:cNvPr>
          <p:cNvSpPr txBox="1"/>
          <p:nvPr/>
        </p:nvSpPr>
        <p:spPr>
          <a:xfrm>
            <a:off x="2725782" y="374469"/>
            <a:ext cx="569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Overview of the project :</a:t>
            </a:r>
            <a:endParaRPr lang="en-GB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35A4B7-1D66-6208-7902-39F8B4A79756}"/>
              </a:ext>
            </a:extLst>
          </p:cNvPr>
          <p:cNvSpPr txBox="1"/>
          <p:nvPr/>
        </p:nvSpPr>
        <p:spPr>
          <a:xfrm>
            <a:off x="940526" y="2203269"/>
            <a:ext cx="926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goal of the project is to build a device that will be able to play/change a sound automatically based of your emotional state and adapt the sound based on the surrounding noise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1811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39E239-0F39-4A56-93D6-696CB250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306" y="441961"/>
            <a:ext cx="4497388" cy="933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>
                    <a:lumMod val="95000"/>
                  </a:schemeClr>
                </a:solidFill>
              </a:rPr>
              <a:t>Target audience :</a:t>
            </a:r>
            <a:endParaRPr lang="en-GB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8B0928-2A8D-6120-3B24-6E7E7283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3618955"/>
            <a:ext cx="2447925" cy="18669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386C04-85F9-05CD-AC29-1943223EAA51}"/>
              </a:ext>
            </a:extLst>
          </p:cNvPr>
          <p:cNvSpPr txBox="1"/>
          <p:nvPr/>
        </p:nvSpPr>
        <p:spPr>
          <a:xfrm>
            <a:off x="5107167" y="2782669"/>
            <a:ext cx="244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teenagers and young adults</a:t>
            </a:r>
          </a:p>
        </p:txBody>
      </p:sp>
    </p:spTree>
    <p:extLst>
      <p:ext uri="{BB962C8B-B14F-4D97-AF65-F5344CB8AC3E}">
        <p14:creationId xmlns:p14="http://schemas.microsoft.com/office/powerpoint/2010/main" val="335656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3E537-2C30-AA4E-028C-66F2F327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431" y="-110429"/>
            <a:ext cx="4236131" cy="242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Research :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E21365-7310-352D-569F-B24275023098}"/>
              </a:ext>
            </a:extLst>
          </p:cNvPr>
          <p:cNvSpPr txBox="1"/>
          <p:nvPr/>
        </p:nvSpPr>
        <p:spPr>
          <a:xfrm>
            <a:off x="1613556" y="2865682"/>
            <a:ext cx="4377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Real-Time Speech Recognition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Real-Time Facial Emotion Detection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4168E4-8D96-96E2-18EE-3D71E98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11" y="2316480"/>
            <a:ext cx="1347652" cy="1347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D3316B-752D-BF94-A0B8-A4B8C3A7E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11" y="4559464"/>
            <a:ext cx="1347651" cy="13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819BA-EE48-A368-1D5D-E37B051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43" y="254967"/>
            <a:ext cx="2694714" cy="1155822"/>
          </a:xfrm>
        </p:spPr>
        <p:txBody>
          <a:bodyPr/>
          <a:lstStyle/>
          <a:p>
            <a:r>
              <a:rPr lang="fr-FR" dirty="0"/>
              <a:t>Solution :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166D8E-C005-6B9C-A8E1-16EF4493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7" y="2177143"/>
            <a:ext cx="3518021" cy="3518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12C6D5-99E0-F3C1-6F3D-6AA8B1F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" y="2936389"/>
            <a:ext cx="4325884" cy="16181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107554-1023-ABD0-4123-FCB60641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2" y="2029794"/>
            <a:ext cx="2798411" cy="2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8E683-6F98-ED1D-134C-E67EC6CA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97" y="176589"/>
            <a:ext cx="2686005" cy="1234199"/>
          </a:xfrm>
        </p:spPr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4B263-F5A3-5A81-596E-EABDCBB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24" y="1939834"/>
            <a:ext cx="8534400" cy="3615267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Feature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an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health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app</a:t>
            </a: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Emotion-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Based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Sound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Selection</a:t>
            </a: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Surrounding Noise Adaptation</a:t>
            </a:r>
          </a:p>
          <a:p>
            <a:pPr>
              <a:buFontTx/>
              <a:buChar char="-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User Profiles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203613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F8E9F-5162-A75D-96FB-BEA88903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110" y="176589"/>
            <a:ext cx="2335780" cy="807479"/>
          </a:xfrm>
        </p:spPr>
        <p:txBody>
          <a:bodyPr>
            <a:normAutofit fontScale="90000"/>
          </a:bodyPr>
          <a:lstStyle/>
          <a:p>
            <a:r>
              <a:rPr lang="fr-FR" dirty="0"/>
              <a:t>Security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D1B34-30D8-4EBB-9959-6438833A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239339"/>
            <a:ext cx="9286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BDED5-F93F-B5BD-20E4-B7447061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69" y="115599"/>
            <a:ext cx="8534400" cy="1507067"/>
          </a:xfrm>
        </p:spPr>
        <p:txBody>
          <a:bodyPr/>
          <a:lstStyle/>
          <a:p>
            <a:r>
              <a:rPr lang="fr-FR" dirty="0"/>
              <a:t>Technology used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7C569-B12B-C200-2065-E616CC1A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65" y="2055501"/>
            <a:ext cx="2688523" cy="29461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2EDE9B-BF87-6E1E-0B90-342D268F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3" y="1777624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6CEE9-87DC-C66B-7A3B-48CB7C5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23562"/>
            <a:ext cx="8534400" cy="1507067"/>
          </a:xfrm>
        </p:spPr>
        <p:txBody>
          <a:bodyPr/>
          <a:lstStyle/>
          <a:p>
            <a:r>
              <a:rPr lang="fr-FR" dirty="0"/>
              <a:t>Library used in Google Collab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05D10A-5F24-7B5B-92E4-4B2920DEF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949"/>
            <a:ext cx="12192000" cy="45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0352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1309</TotalTime>
  <Words>135</Words>
  <Application>Microsoft Office PowerPoint</Application>
  <PresentationFormat>Grand écran</PresentationFormat>
  <Paragraphs>42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3</vt:lpstr>
      <vt:lpstr>Secteur</vt:lpstr>
      <vt:lpstr>Feelears</vt:lpstr>
      <vt:lpstr>Présentation PowerPoint</vt:lpstr>
      <vt:lpstr>Présentation PowerPoint</vt:lpstr>
      <vt:lpstr>Présentation PowerPoint</vt:lpstr>
      <vt:lpstr>Solution :</vt:lpstr>
      <vt:lpstr>Features :</vt:lpstr>
      <vt:lpstr>Security :</vt:lpstr>
      <vt:lpstr>Technology used :</vt:lpstr>
      <vt:lpstr>Library used in Google Collab :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Hureaux</dc:creator>
  <cp:lastModifiedBy>Florent Hureaux</cp:lastModifiedBy>
  <cp:revision>6</cp:revision>
  <dcterms:created xsi:type="dcterms:W3CDTF">2023-08-15T12:51:36Z</dcterms:created>
  <dcterms:modified xsi:type="dcterms:W3CDTF">2023-08-20T18:50:21Z</dcterms:modified>
</cp:coreProperties>
</file>